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2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8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4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53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3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3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4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9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__________	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u="sng" dirty="0" smtClean="0">
                <a:solidFill>
                  <a:srgbClr val="008000"/>
                </a:solidFill>
              </a:rPr>
              <a:t>801</a:t>
            </a:r>
            <a:r>
              <a:rPr lang="en-US" altLang="en-US" sz="3800" u="sng" dirty="0">
                <a:solidFill>
                  <a:srgbClr val="008000"/>
                </a:solidFill>
              </a:rPr>
              <a:t/>
            </a:r>
            <a:br>
              <a:rPr lang="en-US" altLang="en-US" sz="3800" u="sng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15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noviembre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2011</a:t>
            </a:r>
            <a:endParaRPr lang="en-US" altLang="en-US" sz="3800" u="sng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22: </a:t>
            </a:r>
            <a:r>
              <a:rPr lang="es-ES_tradnl" altLang="en-US" dirty="0"/>
              <a:t>¿Cómo vas a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Copia 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1. ¿Estudias español en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</p:txBody>
      </p:sp>
    </p:spTree>
    <p:extLst>
      <p:ext uri="{BB962C8B-B14F-4D97-AF65-F5344CB8AC3E}">
        <p14:creationId xmlns:p14="http://schemas.microsoft.com/office/powerpoint/2010/main" val="2896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144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3600" b="1" dirty="0" smtClean="0">
                <a:solidFill>
                  <a:srgbClr val="00B050"/>
                </a:solidFill>
              </a:rPr>
              <a:t>I- </a:t>
            </a:r>
            <a:r>
              <a:rPr lang="es-ES_tradnl" altLang="en-US" sz="3600" dirty="0" smtClean="0"/>
              <a:t>Copia y completa la tabla de conjugación. </a:t>
            </a:r>
            <a:endParaRPr lang="es-ES_tradnl" altLang="en-US" sz="3600" u="sng" dirty="0"/>
          </a:p>
        </p:txBody>
      </p:sp>
      <p:graphicFrame>
        <p:nvGraphicFramePr>
          <p:cNvPr id="6236" name="Group 92"/>
          <p:cNvGraphicFramePr>
            <a:graphicFrameLocks noGrp="1"/>
          </p:cNvGraphicFramePr>
          <p:nvPr>
            <p:ph sz="half" idx="2"/>
          </p:nvPr>
        </p:nvGraphicFramePr>
        <p:xfrm>
          <a:off x="76200" y="1752600"/>
          <a:ext cx="9067800" cy="4384677"/>
        </p:xfrm>
        <a:graphic>
          <a:graphicData uri="http://schemas.openxmlformats.org/drawingml/2006/table">
            <a:tbl>
              <a:tblPr/>
              <a:tblGrid>
                <a:gridCol w="1295400"/>
                <a:gridCol w="1447800"/>
                <a:gridCol w="1524000"/>
                <a:gridCol w="1447800"/>
                <a:gridCol w="1828800"/>
                <a:gridCol w="1524000"/>
              </a:tblGrid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estudiamos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buscas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escuchan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levanta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2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/>
              <a:t> </a:t>
            </a:r>
            <a:r>
              <a:rPr lang="en-US" u="sng" dirty="0" smtClean="0"/>
              <a:t>The present tense of regular –AR verbs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161879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107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1_Default Design</vt:lpstr>
      <vt:lpstr>Me llamo __________ Clase 801 La fecha es el 15 de noviembre del 2011</vt:lpstr>
      <vt:lpstr>Ejercicios</vt:lpstr>
      <vt:lpstr>Tarea # 22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15 de noviembre del 2011</dc:title>
  <dc:creator>Helen Zumaeta</dc:creator>
  <cp:lastModifiedBy>Helen Zumaeta</cp:lastModifiedBy>
  <cp:revision>5</cp:revision>
  <dcterms:created xsi:type="dcterms:W3CDTF">2013-11-14T15:37:24Z</dcterms:created>
  <dcterms:modified xsi:type="dcterms:W3CDTF">2013-11-15T21:58:58Z</dcterms:modified>
</cp:coreProperties>
</file>